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1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13" r:id="rId34"/>
    <p:sldId id="409" r:id="rId35"/>
    <p:sldId id="410" r:id="rId36"/>
    <p:sldId id="286" r:id="rId37"/>
    <p:sldId id="366" r:id="rId38"/>
    <p:sldId id="379" r:id="rId39"/>
    <p:sldId id="375" r:id="rId4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2"/>
    </p:embeddedFon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Figtree" panose="020B060402020202020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</p:embeddedFont>
    <p:embeddedFont>
      <p:font typeface="Geologica" panose="020B0604020202020204" charset="0"/>
      <p:regular r:id="rId61"/>
      <p:bold r:id="rId62"/>
    </p:embeddedFont>
    <p:embeddedFont>
      <p:font typeface="Geologica SemiBold" panose="020B0604020202020204" charset="0"/>
      <p:regular r:id="rId63"/>
      <p:bold r:id="rId64"/>
    </p:embeddedFont>
    <p:embeddedFont>
      <p:font typeface="Nunito Light" pitchFamily="2" charset="0"/>
      <p:regular r:id="rId65"/>
      <p: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3173" autoAdjust="0"/>
  </p:normalViewPr>
  <p:slideViewPr>
    <p:cSldViewPr snapToGrid="0">
      <p:cViewPr varScale="1">
        <p:scale>
          <a:sx n="102" d="100"/>
          <a:sy n="102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3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gif"/><Relationship Id="rId4" Type="http://schemas.openxmlformats.org/officeDocument/2006/relationships/image" Target="../media/image10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E4279-E858-3C15-F2F8-76F793124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30" y="170351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F6F78FE-B332-0B85-795A-8F7C7D8FFC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594" y="2075351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A3B35E-8878-22DB-3930-8C932A496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3" y="2457576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6BAF916-3449-5869-6DA7-4CA74D3B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91" y="1276361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B68FDA-C7CA-271F-BE64-FA23687E9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34" y="1711638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263" y="1935948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77B9B30-C0CA-45B2-5A43-D655778986A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EAB3F0-E317-3BFD-60C1-161D0D12E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39ADA-EA54-674C-79BD-565AB9FA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" y="1275110"/>
            <a:ext cx="4380940" cy="40536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F3C775-A249-7433-6925-0E09762B5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6" y="1730993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88" y="2043362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A401EF6-C6C0-C81B-3F9C-205D94F82A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858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B6BCBD-4420-0807-EA3E-5B0E9395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170" y="2406448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49EDB86-C8F3-80F1-BEC1-C0407601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72" y="1354434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BB12C0-D045-04C1-E7B3-846683FD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15" y="1789711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9A861F8-6495-FA04-514A-E35E626894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790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CE2D8-B0D7-7C20-1482-3ACD66EC3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29335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692BD03-5D9A-3990-D735-B8C1860D7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" y="1248120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A97FCB-4FEB-1408-3D64-66D7C31E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30" y="1683397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297" y="751429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628430-20A7-4C7F-DCBB-AA754D1426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39369E-359E-F0C3-689B-494A117F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5AFF17-6054-306C-9636-3D88B8D49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54A81D-250E-F9A5-31AF-2F93903F6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32CD9B9-21EB-9CBF-4C7B-8D629C37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662010-2FDB-F799-7B98-78F25F23F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8032A73-691C-1107-B33A-3012420DC5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036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F9B730-3783-A095-709D-727FFA9D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49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8D3DBE-75B1-947B-2833-D6AE5A25D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456EAD-D241-F9AF-68EA-9D3BFBB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60" y="2580070"/>
            <a:ext cx="1386070" cy="1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058" y="66368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  <a:br>
              <a:rPr lang="fr-FR" sz="3200" dirty="0"/>
            </a:br>
            <a:r>
              <a:rPr lang="fr-FR" sz="3200" dirty="0"/>
              <a:t>Nutri-Score A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" y="2682363"/>
            <a:ext cx="2054512" cy="20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145" y="2571750"/>
            <a:ext cx="2055600" cy="20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65" y="1101325"/>
            <a:ext cx="2064310" cy="20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02" y="132736"/>
            <a:ext cx="1482213" cy="14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1158</Words>
  <Application>Microsoft Office PowerPoint</Application>
  <PresentationFormat>Affichage à l'écran (16:9)</PresentationFormat>
  <Paragraphs>231</Paragraphs>
  <Slides>38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2" baseType="lpstr">
      <vt:lpstr>Calibri</vt:lpstr>
      <vt:lpstr>Nunito Light</vt:lpstr>
      <vt:lpstr>Figtree</vt:lpstr>
      <vt:lpstr>Proxima Nova</vt:lpstr>
      <vt:lpstr>Arial</vt:lpstr>
      <vt:lpstr>ADLaM Display</vt:lpstr>
      <vt:lpstr>DM Sans</vt:lpstr>
      <vt:lpstr>Geologica SemiBold</vt:lpstr>
      <vt:lpstr>Aptos Narrow</vt:lpstr>
      <vt:lpstr>Geologica</vt:lpstr>
      <vt:lpstr>Fira Sans Extra Condensed</vt:lpstr>
      <vt:lpstr>Times New Roman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Le trio de choc noté Nutri-Score A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700</cp:revision>
  <dcterms:modified xsi:type="dcterms:W3CDTF">2023-12-13T21:49:00Z</dcterms:modified>
</cp:coreProperties>
</file>